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9" r:id="rId5"/>
    <p:sldId id="270" r:id="rId6"/>
    <p:sldId id="271" r:id="rId7"/>
    <p:sldId id="273" r:id="rId8"/>
    <p:sldId id="272" r:id="rId9"/>
    <p:sldId id="274" r:id="rId10"/>
    <p:sldId id="276" r:id="rId11"/>
    <p:sldId id="275" r:id="rId12"/>
    <p:sldId id="268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911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458154-F06F-4B92-9EA5-47B6187D652C}" type="datetime4">
              <a:rPr lang="ko-KR" altLang="en-US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2021년 12월 6일</a:t>
            </a:fld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ko-KR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‹#›</a:t>
            </a:fld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fld id="{258C430E-8468-4F52-A66F-3CC625A80D37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fld id="{32674CE4-FBD8-4481-AEFB-CA53E599A74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마켓 산스 TTF Bold" panose="02000000000000000000" pitchFamily="2" charset="-127"/>
        <a:ea typeface="G마켓 산스 TTF Bold" panose="02000000000000000000" pitchFamily="2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마켓 산스 TTF Bold" panose="02000000000000000000" pitchFamily="2" charset="-127"/>
        <a:ea typeface="G마켓 산스 TTF Bold" panose="02000000000000000000" pitchFamily="2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마켓 산스 TTF Bold" panose="02000000000000000000" pitchFamily="2" charset="-127"/>
        <a:ea typeface="G마켓 산스 TTF Bold" panose="02000000000000000000" pitchFamily="2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마켓 산스 TTF Bold" panose="02000000000000000000" pitchFamily="2" charset="-127"/>
        <a:ea typeface="G마켓 산스 TTF Bold" panose="02000000000000000000" pitchFamily="2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마켓 산스 TTF Bold" panose="02000000000000000000" pitchFamily="2" charset="-127"/>
        <a:ea typeface="G마켓 산스 TTF Bold" panose="02000000000000000000" pitchFamily="2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14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801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1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1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82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6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8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79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5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/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6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3320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94694F25-D644-42F1-B3CC-9F453010BC16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B6B5C9-4B18-4F34-8E3E-FAD2AE1D9784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ko-KR" altLang="en-US" dirty="0"/>
              <a:t>마스터 텍스트 스타일을 편집하려면 클릭하세요</a:t>
            </a:r>
            <a:r>
              <a:rPr lang="en-US" altLang="ko-KR" dirty="0"/>
              <a:t>.</a:t>
            </a:r>
          </a:p>
          <a:p>
            <a:pPr lvl="1" rtl="0" eaLnBrk="1" latinLnBrk="0" hangingPunct="1"/>
            <a:r>
              <a:rPr lang="ko-KR" altLang="en-US" dirty="0"/>
              <a:t>둘째 수준</a:t>
            </a:r>
          </a:p>
          <a:p>
            <a:pPr lvl="2" rtl="0" eaLnBrk="1" latinLnBrk="0" hangingPunct="1"/>
            <a:r>
              <a:rPr lang="ko-KR" altLang="en-US" dirty="0"/>
              <a:t>셋째 수준</a:t>
            </a:r>
          </a:p>
          <a:p>
            <a:pPr lvl="3" rtl="0" eaLnBrk="1" latinLnBrk="0" hangingPunct="1"/>
            <a:r>
              <a:rPr lang="ko-KR" altLang="en-US" dirty="0"/>
              <a:t>넷째 수준</a:t>
            </a:r>
          </a:p>
          <a:p>
            <a:pPr lvl="4" rtl="0" eaLnBrk="1" latinLnBrk="0" hangingPunct="1"/>
            <a:r>
              <a:rPr lang="ko-KR" altLang="en-US" dirty="0"/>
              <a:t>다섯째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33A0385-CE73-423F-9B05-AF254D6215F2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F488AF3-E4C2-46C4-883C-60860EA77C5C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B6626D-13F9-4303-ACEA-CC76B0514040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0EDF400-A36F-4704-AF2F-BBAC0CF33C56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6" name="날짜 개체 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1F0414-1742-40E5-BCBF-A637EDE2C2BF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332000" cy="457200"/>
          </a:xfrm>
        </p:spPr>
        <p:txBody>
          <a:bodyPr rtlCol="0"/>
          <a:lstStyle>
            <a:lvl1pPr>
              <a:defRPr/>
            </a:lvl1pPr>
          </a:lstStyle>
          <a:p>
            <a:fld id="{12D8F88E-7F41-4146-ADAC-5DDED3CCCDF5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4992A-6B43-4D9C-91BA-45B4770FA9EC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EB5C94-FDA9-4D16-B72E-6A88FE13E8C6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kumimoji="0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26E5215-DDDB-4AE1-BB3B-7D32E26C92B4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fld id="{65FF3804-A92E-4DFF-A0B3-62A49209ED6C}" type="datetime4">
              <a:rPr lang="ko-KR" altLang="en-US" smtClean="0"/>
              <a:pPr/>
              <a:t>2021년 12월 6일</a:t>
            </a:fld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365760" indent="-256032" algn="l" rtl="0" eaLnBrk="1" latinLnBrk="1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n-cs"/>
        </a:defRPr>
      </a:lvl1pPr>
      <a:lvl2pPr marL="658368" indent="-246888" algn="l" rtl="0" eaLnBrk="1" latinLnBrk="1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n-cs"/>
        </a:defRPr>
      </a:lvl2pPr>
      <a:lvl3pPr marL="923544" indent="-219456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n-cs"/>
        </a:defRPr>
      </a:lvl3pPr>
      <a:lvl4pPr marL="1179576" indent="-201168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n-cs"/>
        </a:defRPr>
      </a:lvl4pPr>
      <a:lvl5pPr marL="1389888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gtd.tistory.com/276?category=869299" TargetMode="External"/><Relationship Id="rId3" Type="http://schemas.openxmlformats.org/officeDocument/2006/relationships/hyperlink" Target="https://pixabay.com/ko/photos/%ec%a0%84%ec%9f%81-%ea%b5%b0%ec%9d%b8-%eb%82%99%ed%95%98%ec%82%b0-%eb%82%99%ed%95%98%ec%82%b0%eb%b3%91-469503/" TargetMode="External"/><Relationship Id="rId7" Type="http://schemas.openxmlformats.org/officeDocument/2006/relationships/hyperlink" Target="https://pgtd.tistory.com/227?category=87739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gtd.tistory.com/245?category=891288" TargetMode="External"/><Relationship Id="rId5" Type="http://schemas.openxmlformats.org/officeDocument/2006/relationships/hyperlink" Target="https://m.blog.naver.com/PostView.naver?isHttpsRedirect=true&amp;blogId=and_lamyland&amp;logNo=221417173572" TargetMode="External"/><Relationship Id="rId10" Type="http://schemas.openxmlformats.org/officeDocument/2006/relationships/hyperlink" Target="https://freesound.org/people/MATRIXXX_/sounds/523755/" TargetMode="External"/><Relationship Id="rId4" Type="http://schemas.openxmlformats.org/officeDocument/2006/relationships/hyperlink" Target="https://pgtd.tistory.com/259?category=964787" TargetMode="External"/><Relationship Id="rId9" Type="http://schemas.openxmlformats.org/officeDocument/2006/relationships/hyperlink" Target="https://freesound.org/people/BehanSean/sounds/422426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2d/textures-materials/floors/yughues-free-ground-materials-13001" TargetMode="External"/><Relationship Id="rId3" Type="http://schemas.openxmlformats.org/officeDocument/2006/relationships/hyperlink" Target="https://assetstore.unity.com/packages/3d/props/weapons/grenade-pack-free-83440" TargetMode="External"/><Relationship Id="rId7" Type="http://schemas.openxmlformats.org/officeDocument/2006/relationships/hyperlink" Target="https://assetstore.unity.com/packages/3d/characters/low-poly-soldiers-demo-7361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vehicles/air/high-quality-war-plane-128092" TargetMode="External"/><Relationship Id="rId5" Type="http://schemas.openxmlformats.org/officeDocument/2006/relationships/hyperlink" Target="https://assetstore.unity.com/packages/3d/props/exterior/rock-package-118182" TargetMode="External"/><Relationship Id="rId4" Type="http://schemas.openxmlformats.org/officeDocument/2006/relationships/hyperlink" Target="https://assetstore.unity.com/packages/3d/characters/humanoids/modern-zombie-free-5813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VR/AR </a:t>
            </a:r>
            <a:r>
              <a:rPr lang="ko-KR" altLang="en-US" dirty="0"/>
              <a:t>게임제작기초 기말 </a:t>
            </a:r>
            <a:r>
              <a:rPr lang="ko-KR" altLang="en-US" dirty="0" err="1"/>
              <a:t>텀프로젝트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9600" y="5279851"/>
            <a:ext cx="4130180" cy="45593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000" dirty="0" err="1"/>
              <a:t>빅데이터전공</a:t>
            </a:r>
            <a:r>
              <a:rPr lang="ko-KR" altLang="en-US" sz="2000" dirty="0"/>
              <a:t> </a:t>
            </a:r>
            <a:r>
              <a:rPr lang="en-US" altLang="ko-KR" sz="2000" dirty="0"/>
              <a:t>20175319 </a:t>
            </a:r>
            <a:r>
              <a:rPr lang="ko-KR" altLang="en-US" sz="2000" dirty="0" err="1"/>
              <a:t>위시온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6" y="551500"/>
            <a:ext cx="4054679" cy="41979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600" b="1" dirty="0"/>
              <a:t>07 </a:t>
            </a:r>
            <a:r>
              <a:rPr lang="ko-KR" altLang="en-US" sz="1600" b="1" dirty="0" err="1"/>
              <a:t>에셋</a:t>
            </a:r>
            <a:r>
              <a:rPr lang="ko-KR" altLang="en-US" sz="1600" b="1" dirty="0"/>
              <a:t> 출처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432" y="1350334"/>
            <a:ext cx="10972800" cy="5040056"/>
          </a:xfrm>
        </p:spPr>
        <p:txBody>
          <a:bodyPr rtlCol="0">
            <a:normAutofit lnSpcReduction="10000"/>
          </a:bodyPr>
          <a:lstStyle/>
          <a:p>
            <a:pPr marL="109728" indent="0" rtl="0">
              <a:buNone/>
            </a:pP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Start scene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배경화면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https://pixabay.com/ko/photos/%ec%a0%84%ec%9f%81-%ea%b5%b0%ec%9d%b8-%eb%82%99%ed%95%98%ec%82%b0-%eb%82%99%ed%95%98%ec%82%b0%eb%b3%91-469503/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Main scene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배경화면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https://pgtd.tistory.com/259?category=964787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게임오버화면 구현 스크립트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게임시작화면 아이디어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https://m.blog.naver.com/PostView.naver?isHttpsRedirect=true&amp;blogId=and_lamyland&amp;logNo=221417173572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배경 사운드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6"/>
              </a:rPr>
              <a:t>https://pgtd.tistory.com/245?category=891288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발사 사운드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7"/>
              </a:rPr>
              <a:t>https://pgtd.tistory.com/227?category=877394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장애물 충돌 사운드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8"/>
              </a:rPr>
              <a:t>https://pgtd.tistory.com/276?category=869299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플레이어 점프 사운드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https://freesound.org/people/BehanSean/sounds/422426/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아이템 획득 사운드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10"/>
              </a:rPr>
              <a:t>https://freesound.org/people/MATRIXXX_/sounds/523755/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4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6" y="551500"/>
            <a:ext cx="4054679" cy="41979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600" b="1" dirty="0"/>
              <a:t>07 </a:t>
            </a:r>
            <a:r>
              <a:rPr lang="ko-KR" altLang="en-US" sz="1600" b="1" dirty="0" err="1"/>
              <a:t>에셋</a:t>
            </a:r>
            <a:r>
              <a:rPr lang="ko-KR" altLang="en-US" sz="1600" b="1" dirty="0"/>
              <a:t> 출처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50465"/>
            <a:ext cx="11487325" cy="5342614"/>
          </a:xfrm>
        </p:spPr>
        <p:txBody>
          <a:bodyPr rtlCol="0">
            <a:normAutofit lnSpcReduction="10000"/>
          </a:bodyPr>
          <a:lstStyle/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아이템 </a:t>
            </a:r>
            <a:r>
              <a:rPr lang="ko-KR" altLang="en-US" sz="16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에셋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https://assetstore.unity.com/packages/3d/props/weapons/grenade-pack-free-83440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좀비 </a:t>
            </a:r>
            <a:r>
              <a:rPr lang="ko-KR" altLang="en-US" sz="16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에셋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https://assetstore.unity.com/packages/3d/characters/humanoids/modern-zombie-free-58134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바위 </a:t>
            </a:r>
            <a:r>
              <a:rPr lang="ko-KR" altLang="en-US" sz="16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에셋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https://assetstore.unity.com/packages/3d/props/exterior/rock-package-118182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비행기 </a:t>
            </a:r>
            <a:r>
              <a:rPr lang="ko-KR" altLang="en-US" sz="16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에셋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6"/>
              </a:rPr>
              <a:t>https://assetstore.unity.com/packages/3d/vehicles/air/high-quality-war-plane-128092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플레이어 </a:t>
            </a:r>
            <a:r>
              <a:rPr lang="ko-KR" altLang="en-US" sz="16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에셋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7"/>
              </a:rPr>
              <a:t>https://assetstore.unity.com/packages/3d/characters/low-poly-soldiers-demo-73611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발판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장애물 벽 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Material</a:t>
            </a:r>
          </a:p>
          <a:p>
            <a:pPr marL="109728" indent="0" rtl="0">
              <a:buNone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8"/>
              </a:rPr>
              <a:t>https://assetstore.unity.com/packages/2d/textures-materials/floors/yughues-free-ground-materials-13001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발판 관련 스크립트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장애물 관련 스크립트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아이템 관련 스크립트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플레이어설정 스크립트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게임배경 이동 스크립트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수업시간에 진행한 </a:t>
            </a:r>
            <a:r>
              <a:rPr lang="ko-KR" altLang="en-US" sz="16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미니러닝게임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스크립트 수정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16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파티클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장애물 파괴 사운드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총알 충돌 스크립트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수업시간에 진행한 미니탱크게임 스크립트 수정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9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A4F9B5-0ECE-47C9-B50C-C6E71271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741" y="2603733"/>
            <a:ext cx="4482517" cy="1650534"/>
          </a:xfrm>
        </p:spPr>
        <p:txBody>
          <a:bodyPr>
            <a:noAutofit/>
          </a:bodyPr>
          <a:lstStyle/>
          <a:p>
            <a:r>
              <a:rPr lang="ko-KR" altLang="en-US" sz="6500" dirty="0"/>
              <a:t>감사합니다</a:t>
            </a:r>
            <a:r>
              <a:rPr lang="en-US" altLang="ko-KR" sz="6500" dirty="0"/>
              <a:t>!</a:t>
            </a:r>
            <a:endParaRPr lang="ko-KR" altLang="en-US" sz="6500" dirty="0"/>
          </a:p>
        </p:txBody>
      </p:sp>
    </p:spTree>
    <p:extLst>
      <p:ext uri="{BB962C8B-B14F-4D97-AF65-F5344CB8AC3E}">
        <p14:creationId xmlns:p14="http://schemas.microsoft.com/office/powerpoint/2010/main" val="85099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7" y="551500"/>
            <a:ext cx="1386980" cy="41979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600" b="1" dirty="0"/>
              <a:t>01 </a:t>
            </a:r>
            <a:r>
              <a:rPr lang="ko-KR" altLang="en-US" sz="1600" b="1" dirty="0"/>
              <a:t>팀원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빅데이터전공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20175319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위시온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/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20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텀프로젝트를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단독으로 진행해서 아이디어 구상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개발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발표자료 제작 등을 혼자 맡았습니다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6" y="551500"/>
            <a:ext cx="1568335" cy="41979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600" b="1" dirty="0"/>
              <a:t>02 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96281"/>
            <a:ext cx="7778620" cy="4325112"/>
          </a:xfrm>
        </p:spPr>
        <p:txBody>
          <a:bodyPr rtlCol="0">
            <a:normAutofit/>
          </a:bodyPr>
          <a:lstStyle/>
          <a:p>
            <a:pPr marL="109728" indent="0" rtl="0">
              <a:buNone/>
            </a:pPr>
            <a:r>
              <a:rPr lang="ko-KR" altLang="en-US" sz="20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횡스크롤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방식으로 장애물을 피하거나 파괴하여 생존하는 게임을 만들었습니다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 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구글공룡게임에서 아이디어를 얻었습니다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3F0D72-2988-4741-93C4-6A4722E5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414" y="1678420"/>
            <a:ext cx="3381986" cy="10227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3655F-55DF-4C64-B05A-E3D3A7A8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92" y="2905121"/>
            <a:ext cx="7311016" cy="32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7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6" y="551500"/>
            <a:ext cx="2225879" cy="41979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sz="1800" b="1" dirty="0"/>
              <a:t>03 </a:t>
            </a:r>
            <a:r>
              <a:rPr lang="ko-KR" altLang="en-US" sz="1800" b="1" dirty="0"/>
              <a:t>구현한 기능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9266" y="1225968"/>
            <a:ext cx="10237365" cy="963560"/>
          </a:xfrm>
        </p:spPr>
        <p:txBody>
          <a:bodyPr rtlCol="0">
            <a:noAutofit/>
          </a:bodyPr>
          <a:lstStyle/>
          <a:p>
            <a:pPr marL="109728" indent="0" rtl="0">
              <a:buNone/>
            </a:pP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장애물과 충돌하면 게임이 더 이상 진행하지 않고 멈추도록 구현했습니다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기능을 구현하기위해 충돌여부를 판단하는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bool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변수를 사용해 이 변수가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false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상태일때만 플레이어가 앞으로 진행하고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조작키가 작동하도록 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4" name="게임종료구현">
            <a:hlinkClick r:id="" action="ppaction://media"/>
            <a:extLst>
              <a:ext uri="{FF2B5EF4-FFF2-40B4-BE49-F238E27FC236}">
                <a16:creationId xmlns:a16="http://schemas.microsoft.com/office/drawing/2014/main" id="{7BC816A7-B148-41B2-93B8-E64B4424CA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9860" y="2331307"/>
            <a:ext cx="7132279" cy="38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7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6" y="551500"/>
            <a:ext cx="2225879" cy="41979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sz="1800" b="1" dirty="0"/>
              <a:t>03 </a:t>
            </a:r>
            <a:r>
              <a:rPr lang="ko-KR" altLang="en-US" sz="1800" b="1" dirty="0"/>
              <a:t>구현한 기능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9266" y="1225967"/>
            <a:ext cx="10338033" cy="1391397"/>
          </a:xfrm>
        </p:spPr>
        <p:txBody>
          <a:bodyPr rtlCol="0">
            <a:noAutofit/>
          </a:bodyPr>
          <a:lstStyle/>
          <a:p>
            <a:pPr marL="109728" indent="0" rtl="0">
              <a:buNone/>
            </a:pP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아이템과 닿으면 아이템 카운트를 증가시키고 아이템을 사용하면 총알이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 증가하는 기능을 구현했습니다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기능을 구현하기 위해 함수로 충돌여부를 확인하여 충돌하면 아이템 오브젝트를 제거하고 아이템 카운트를 기록하는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변수를 두어 이 값을 증가시키고 사용시 총알 개수에 해당하는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 값을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증가시키도록 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5" name="아이템구현">
            <a:hlinkClick r:id="" action="ppaction://media"/>
            <a:extLst>
              <a:ext uri="{FF2B5EF4-FFF2-40B4-BE49-F238E27FC236}">
                <a16:creationId xmlns:a16="http://schemas.microsoft.com/office/drawing/2014/main" id="{7423E8A6-B67C-4B86-9359-582E60FAD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8529" y="2617364"/>
            <a:ext cx="7074942" cy="38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6" y="551500"/>
            <a:ext cx="2225879" cy="41979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sz="1800" b="1" dirty="0"/>
              <a:t>03 </a:t>
            </a:r>
            <a:r>
              <a:rPr lang="ko-KR" altLang="en-US" sz="1800" b="1" dirty="0"/>
              <a:t>구현한 기능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9266" y="1225967"/>
            <a:ext cx="10338033" cy="1022283"/>
          </a:xfrm>
        </p:spPr>
        <p:txBody>
          <a:bodyPr rtlCol="0">
            <a:noAutofit/>
          </a:bodyPr>
          <a:lstStyle/>
          <a:p>
            <a:pPr marL="109728" indent="0" rtl="0">
              <a:buNone/>
            </a:pP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좀비와 비행기만 총으로 제거할 수 있도록 구현했습니다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장애물의 크기를 다르게 설정하거나 각 장애물 종류에 따라 생성 위치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값에 해당하는 변수에 다른 값을 주어서 중력에 영향을 받지 않는 일직선으로 날아가는 총알이 맞는 위치에 있도록 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 </a:t>
            </a:r>
          </a:p>
        </p:txBody>
      </p:sp>
      <p:pic>
        <p:nvPicPr>
          <p:cNvPr id="4" name="장애물제거구현">
            <a:hlinkClick r:id="" action="ppaction://media"/>
            <a:extLst>
              <a:ext uri="{FF2B5EF4-FFF2-40B4-BE49-F238E27FC236}">
                <a16:creationId xmlns:a16="http://schemas.microsoft.com/office/drawing/2014/main" id="{1A47DAE7-D83C-4F18-B577-83F5F21AC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135" y="2442275"/>
            <a:ext cx="6828210" cy="3706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FB690F-B782-4DBA-B64C-DB6FB152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800" y="2605564"/>
            <a:ext cx="3228878" cy="293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6" y="551500"/>
            <a:ext cx="4054679" cy="41979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sz="1800" b="1" dirty="0"/>
              <a:t>04 </a:t>
            </a:r>
            <a:r>
              <a:rPr lang="ko-KR" altLang="en-US" sz="1800" b="1" dirty="0"/>
              <a:t>구현하는 동안 어려웠던 점과 해결방법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8264" y="1492945"/>
            <a:ext cx="10972800" cy="4813555"/>
          </a:xfrm>
        </p:spPr>
        <p:txBody>
          <a:bodyPr rtlCol="0">
            <a:normAutofit/>
          </a:bodyPr>
          <a:lstStyle/>
          <a:p>
            <a:pPr marL="109728" indent="0" rtl="0">
              <a:buNone/>
            </a:pP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먼저 구현하는 동안은 아니지만 어려웠던 점은 처음에 계획했던 게임에서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번이나 다른 게임으로  변경해서 만들게 되어서 아이디어도 부족했고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시간적으로 좀 부담이 되었습니다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109728" indent="0" rtl="0">
              <a:buNone/>
            </a:pPr>
            <a:endParaRPr lang="en-US" altLang="ko-KR" sz="2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구현하는 동안 어려웠던 점은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Main scene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게임배경을 적용하는 것이었습니다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 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다른 </a:t>
            </a:r>
            <a:r>
              <a:rPr lang="ko-KR" altLang="en-US" sz="20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횡스크롤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게임들은 주로 배경이 움직이는 형식으로 구현을 하지만 제가 만든 게임은 플레이어가 직접 움직이기 때문에 배경을 구현하는 데에 어려움이 있었습니다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그래서 이 부분에서 시간을 많이 소모했는데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해결방법은 </a:t>
            </a:r>
            <a:r>
              <a:rPr lang="ko-KR" altLang="en-US" sz="20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횡스크롤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게임 실습시간에 사용했던 카메라 컨트롤 스크립트를 배경에 적용하니까  배경도 플레이어와 같이 움직일 수 있었습니다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109728" indent="0" rtl="0">
              <a:buNone/>
            </a:pPr>
            <a:endParaRPr lang="en-US" altLang="ko-KR" sz="2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09728" indent="0" rtl="0">
              <a:buNone/>
            </a:pP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 다른 어려웠던 점은 장애물과 </a:t>
            </a:r>
            <a:r>
              <a:rPr lang="ko-KR" altLang="en-US" sz="20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충돌시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다른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scene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넘어가지 않고 게임 화면은 유지한 채로 게임 오버 문구를 띄우는 것이었습니다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해결방법은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panel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하나 만들어 텍스트와 버튼을 추가하여 게임종료 화면을 </a:t>
            </a:r>
            <a:r>
              <a:rPr lang="ko-KR" altLang="en-US" sz="20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구현해놓고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Inspector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ko-KR" altLang="en-US" sz="20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비활성화시킨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상태로 게임을 시작하여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bool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 변수를 두어 장애물과 충돌하면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true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값을 주어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panel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활성화 시키도록 했습니다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 </a:t>
            </a:r>
            <a:r>
              <a:rPr lang="en-US" altLang="ko-KR" sz="2000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12468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7" y="551500"/>
            <a:ext cx="1865152" cy="41979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600" b="1" dirty="0"/>
              <a:t>05 </a:t>
            </a:r>
            <a:r>
              <a:rPr lang="ko-KR" altLang="en-US" sz="1600" b="1" dirty="0"/>
              <a:t>게임 조작 방법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62203C8-660C-472C-861B-E1DFB79D4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14" y="818164"/>
            <a:ext cx="1717712" cy="3435424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CA63F5-C67C-4E68-86AD-FDF4998F9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84" y="1581146"/>
            <a:ext cx="1710237" cy="10598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E7DDFD-317D-41A8-8CA6-A9F69467A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84" y="3723656"/>
            <a:ext cx="1717711" cy="1059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9C3165-7594-4385-AA8A-9039A2327D87}"/>
              </a:ext>
            </a:extLst>
          </p:cNvPr>
          <p:cNvSpPr txBox="1"/>
          <p:nvPr/>
        </p:nvSpPr>
        <p:spPr>
          <a:xfrm>
            <a:off x="1287568" y="2712007"/>
            <a:ext cx="111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Left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Alt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037CC-D19E-4E04-BFB6-8F740B8D9300}"/>
              </a:ext>
            </a:extLst>
          </p:cNvPr>
          <p:cNvSpPr txBox="1"/>
          <p:nvPr/>
        </p:nvSpPr>
        <p:spPr>
          <a:xfrm>
            <a:off x="1279421" y="4783520"/>
            <a:ext cx="112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Left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Ctrl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6A1DE-B113-43CD-8BBA-9E57E1A19D06}"/>
              </a:ext>
            </a:extLst>
          </p:cNvPr>
          <p:cNvSpPr txBox="1"/>
          <p:nvPr/>
        </p:nvSpPr>
        <p:spPr>
          <a:xfrm>
            <a:off x="6271962" y="4414188"/>
            <a:ext cx="132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Left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Click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C35BB-2451-4B00-B135-DEBFAD68AAB4}"/>
              </a:ext>
            </a:extLst>
          </p:cNvPr>
          <p:cNvSpPr txBox="1"/>
          <p:nvPr/>
        </p:nvSpPr>
        <p:spPr>
          <a:xfrm>
            <a:off x="2951319" y="1926412"/>
            <a:ext cx="1780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아이템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8CEE4-6BFC-4258-8533-74039CD4E094}"/>
              </a:ext>
            </a:extLst>
          </p:cNvPr>
          <p:cNvSpPr txBox="1"/>
          <p:nvPr/>
        </p:nvSpPr>
        <p:spPr>
          <a:xfrm>
            <a:off x="7850113" y="2912062"/>
            <a:ext cx="1780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플레이어 점프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F68FD-03DD-4D86-8C53-0A9588629EE1}"/>
              </a:ext>
            </a:extLst>
          </p:cNvPr>
          <p:cNvSpPr txBox="1"/>
          <p:nvPr/>
        </p:nvSpPr>
        <p:spPr>
          <a:xfrm>
            <a:off x="3012838" y="4084311"/>
            <a:ext cx="132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총알 발사</a:t>
            </a:r>
          </a:p>
        </p:txBody>
      </p:sp>
    </p:spTree>
    <p:extLst>
      <p:ext uri="{BB962C8B-B14F-4D97-AF65-F5344CB8AC3E}">
        <p14:creationId xmlns:p14="http://schemas.microsoft.com/office/powerpoint/2010/main" val="75760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06" y="551500"/>
            <a:ext cx="4054679" cy="41979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600" b="1" dirty="0"/>
              <a:t>06 </a:t>
            </a:r>
            <a:r>
              <a:rPr lang="ko-KR" altLang="en-US" sz="1600" b="1" dirty="0"/>
              <a:t>결과 영상</a:t>
            </a:r>
          </a:p>
        </p:txBody>
      </p:sp>
      <p:pic>
        <p:nvPicPr>
          <p:cNvPr id="4" name="최종플레이영상">
            <a:hlinkClick r:id="" action="ppaction://media"/>
            <a:extLst>
              <a:ext uri="{FF2B5EF4-FFF2-40B4-BE49-F238E27FC236}">
                <a16:creationId xmlns:a16="http://schemas.microsoft.com/office/drawing/2014/main" id="{7F8B12AB-124D-417B-9B50-81BE051EAA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5337" y="971293"/>
            <a:ext cx="9794745" cy="5509164"/>
          </a:xfrm>
        </p:spPr>
      </p:pic>
    </p:spTree>
    <p:extLst>
      <p:ext uri="{BB962C8B-B14F-4D97-AF65-F5344CB8AC3E}">
        <p14:creationId xmlns:p14="http://schemas.microsoft.com/office/powerpoint/2010/main" val="40398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교육 프레젠테이션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5324_TF03460604" id="{DA5E4C40-5A47-42F1-801D-BABF1BF9987A}" vid="{8DF00170-5B8B-46C1-BA83-DC8E6D007D2A}"/>
    </a:ext>
  </a:extLst>
</a:theme>
</file>

<file path=ppt/theme/theme2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프레젠테이션</Template>
  <TotalTime>63</TotalTime>
  <Words>1161</Words>
  <Application>Microsoft Office PowerPoint</Application>
  <PresentationFormat>와이드스크린</PresentationFormat>
  <Paragraphs>98</Paragraphs>
  <Slides>12</Slides>
  <Notes>12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G마켓 산스 TTF Bold</vt:lpstr>
      <vt:lpstr>G마켓 산스 TTF Medium</vt:lpstr>
      <vt:lpstr>Arial</vt:lpstr>
      <vt:lpstr>Georgia</vt:lpstr>
      <vt:lpstr>Wingdings 2</vt:lpstr>
      <vt:lpstr>교육 프레젠테이션</vt:lpstr>
      <vt:lpstr>VR/AR 게임제작기초 기말 텀프로젝트</vt:lpstr>
      <vt:lpstr>01 팀원 소개</vt:lpstr>
      <vt:lpstr>02 게임 개요</vt:lpstr>
      <vt:lpstr>03 구현한 기능 소개</vt:lpstr>
      <vt:lpstr>03 구현한 기능 소개</vt:lpstr>
      <vt:lpstr>03 구현한 기능 소개</vt:lpstr>
      <vt:lpstr>04 구현하는 동안 어려웠던 점과 해결방법</vt:lpstr>
      <vt:lpstr>05 게임 조작 방법</vt:lpstr>
      <vt:lpstr>06 결과 영상</vt:lpstr>
      <vt:lpstr>07 에셋 출처</vt:lpstr>
      <vt:lpstr>07 에셋 출처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VR/AR 게임제작기초 기말 텀프로젝트</dc:title>
  <dc:creator>dki</dc:creator>
  <cp:lastModifiedBy>dki</cp:lastModifiedBy>
  <cp:revision>8</cp:revision>
  <dcterms:created xsi:type="dcterms:W3CDTF">2021-12-06T10:16:02Z</dcterms:created>
  <dcterms:modified xsi:type="dcterms:W3CDTF">2021-12-06T11:20:19Z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